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147E-37F8-49A0-A22C-147FE673F85E}" type="datetimeFigureOut">
              <a:rPr lang="es-MX" smtClean="0"/>
              <a:t>12/06/2014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AB67-C3E6-4D72-BE33-183CB25BD5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90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147E-37F8-49A0-A22C-147FE673F85E}" type="datetimeFigureOut">
              <a:rPr lang="es-MX" smtClean="0"/>
              <a:t>12/06/2014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AB67-C3E6-4D72-BE33-183CB25BD5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702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147E-37F8-49A0-A22C-147FE673F85E}" type="datetimeFigureOut">
              <a:rPr lang="es-MX" smtClean="0"/>
              <a:t>12/06/2014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AB67-C3E6-4D72-BE33-183CB25BD5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69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147E-37F8-49A0-A22C-147FE673F85E}" type="datetimeFigureOut">
              <a:rPr lang="es-MX" smtClean="0"/>
              <a:t>12/06/2014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AB67-C3E6-4D72-BE33-183CB25BD5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7746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147E-37F8-49A0-A22C-147FE673F85E}" type="datetimeFigureOut">
              <a:rPr lang="es-MX" smtClean="0"/>
              <a:t>12/06/2014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AB67-C3E6-4D72-BE33-183CB25BD5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841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147E-37F8-49A0-A22C-147FE673F85E}" type="datetimeFigureOut">
              <a:rPr lang="es-MX" smtClean="0"/>
              <a:t>12/06/2014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AB67-C3E6-4D72-BE33-183CB25BD5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9860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147E-37F8-49A0-A22C-147FE673F85E}" type="datetimeFigureOut">
              <a:rPr lang="es-MX" smtClean="0"/>
              <a:t>12/06/2014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AB67-C3E6-4D72-BE33-183CB25BD5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284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147E-37F8-49A0-A22C-147FE673F85E}" type="datetimeFigureOut">
              <a:rPr lang="es-MX" smtClean="0"/>
              <a:t>12/06/2014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AB67-C3E6-4D72-BE33-183CB25BD5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4400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147E-37F8-49A0-A22C-147FE673F85E}" type="datetimeFigureOut">
              <a:rPr lang="es-MX" smtClean="0"/>
              <a:t>12/06/2014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AB67-C3E6-4D72-BE33-183CB25BD5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026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147E-37F8-49A0-A22C-147FE673F85E}" type="datetimeFigureOut">
              <a:rPr lang="es-MX" smtClean="0"/>
              <a:t>12/06/2014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AB67-C3E6-4D72-BE33-183CB25BD5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565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147E-37F8-49A0-A22C-147FE673F85E}" type="datetimeFigureOut">
              <a:rPr lang="es-MX" smtClean="0"/>
              <a:t>12/06/2014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AB67-C3E6-4D72-BE33-183CB25BD5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664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8147E-37F8-49A0-A22C-147FE673F85E}" type="datetimeFigureOut">
              <a:rPr lang="es-MX" smtClean="0"/>
              <a:t>12/06/2014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5AB67-C3E6-4D72-BE33-183CB25BD5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29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9552" y="1268760"/>
            <a:ext cx="8136904" cy="352839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2774357" y="620688"/>
                <a:ext cx="312136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000" b="1" i="1" smtClean="0">
                          <a:latin typeface="Cambria Math"/>
                        </a:rPr>
                        <m:t>𝑬𝑳𝑬𝑪𝑻𝑹𝑶𝑵𝑰𝑪𝑨</m:t>
                      </m:r>
                      <m:r>
                        <a:rPr lang="es-MX" sz="2000" b="1" i="1" smtClean="0">
                          <a:latin typeface="Cambria Math"/>
                        </a:rPr>
                        <m:t> </m:t>
                      </m:r>
                      <m:r>
                        <a:rPr lang="es-MX" sz="2000" b="1" i="1" smtClean="0">
                          <a:latin typeface="Cambria Math"/>
                        </a:rPr>
                        <m:t>𝑺𝑻𝑬𝑹𝑬𝑵</m:t>
                      </m:r>
                    </m:oMath>
                  </m:oMathPara>
                </a14:m>
                <a:endParaRPr lang="es-MX" sz="2000" b="1" dirty="0"/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4357" y="620688"/>
                <a:ext cx="3121367" cy="40011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5 CuadroTexto"/>
          <p:cNvSpPr txBox="1"/>
          <p:nvPr/>
        </p:nvSpPr>
        <p:spPr>
          <a:xfrm>
            <a:off x="742969" y="1530166"/>
            <a:ext cx="158417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Productos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3203848" y="1530166"/>
            <a:ext cx="1872208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Sobre Nosotros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5940152" y="1530166"/>
            <a:ext cx="18002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Contactos</a:t>
            </a:r>
            <a:endParaRPr lang="es-MX" dirty="0"/>
          </a:p>
        </p:txBody>
      </p:sp>
      <p:cxnSp>
        <p:nvCxnSpPr>
          <p:cNvPr id="10" name="9 Conector recto"/>
          <p:cNvCxnSpPr/>
          <p:nvPr/>
        </p:nvCxnSpPr>
        <p:spPr>
          <a:xfrm>
            <a:off x="1331640" y="1899498"/>
            <a:ext cx="0" cy="7374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4139952" y="1988840"/>
            <a:ext cx="0" cy="6480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6516216" y="1988840"/>
            <a:ext cx="0" cy="6480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742969" y="3068960"/>
            <a:ext cx="1452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-Artículos</a:t>
            </a:r>
            <a:endParaRPr lang="es-MX" dirty="0"/>
          </a:p>
        </p:txBody>
      </p:sp>
      <p:sp>
        <p:nvSpPr>
          <p:cNvPr id="19" name="18 CuadroTexto"/>
          <p:cNvSpPr txBox="1"/>
          <p:nvPr/>
        </p:nvSpPr>
        <p:spPr>
          <a:xfrm>
            <a:off x="3491880" y="2924944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-Ventas y Servicios</a:t>
            </a:r>
          </a:p>
          <a:p>
            <a:r>
              <a:rPr lang="es-MX" dirty="0" smtClean="0"/>
              <a:t>-Visión</a:t>
            </a:r>
          </a:p>
          <a:p>
            <a:r>
              <a:rPr lang="es-MX" dirty="0" smtClean="0"/>
              <a:t>-Misión</a:t>
            </a:r>
          </a:p>
          <a:p>
            <a:r>
              <a:rPr lang="es-MX" dirty="0" smtClean="0"/>
              <a:t>-Valores</a:t>
            </a:r>
            <a:endParaRPr lang="es-MX" dirty="0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292494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-Usuarios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055304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20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ISAAC</dc:creator>
  <cp:lastModifiedBy>ISAAC</cp:lastModifiedBy>
  <cp:revision>3</cp:revision>
  <dcterms:created xsi:type="dcterms:W3CDTF">2014-06-12T04:57:38Z</dcterms:created>
  <dcterms:modified xsi:type="dcterms:W3CDTF">2014-06-12T05:17:21Z</dcterms:modified>
</cp:coreProperties>
</file>